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801600" cy="9601200" type="A3"/>
  <p:notesSz cx="9926638" cy="14355763"/>
  <p:defaultTextStyle>
    <a:defPPr>
      <a:defRPr lang="es-E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64" y="13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485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49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61" y="537845"/>
            <a:ext cx="4031615" cy="1147032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1" cy="11470323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49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065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7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7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099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70" y="3135949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9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891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2" y="2149159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2" y="3044826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6" y="2149159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6" y="3044826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619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810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019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69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936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1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4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55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A3F70-1C4B-45BD-AD85-7CFC80A24DC0}" type="datetimeFigureOut">
              <a:rPr lang="es-ES" smtClean="0"/>
              <a:t>22/01/2020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70467-EC23-4A00-967A-F048AA19B7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7035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8112" y="264096"/>
            <a:ext cx="63367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Matriz ERIC (Estrategia Océanos azules)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68152" y="1128192"/>
            <a:ext cx="4032448" cy="72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4888632" y="1128192"/>
            <a:ext cx="360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888632" y="4741206"/>
            <a:ext cx="360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8499673" y="1128192"/>
            <a:ext cx="360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8500989" y="4741206"/>
            <a:ext cx="3600000" cy="360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4888632" y="127220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Eliminar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8521763" y="1272208"/>
            <a:ext cx="1191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Incrementar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4888632" y="487260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Reducir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8489032" y="487814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Crear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632945" y="1254517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Factores competitivos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F846345D-467F-483C-950A-96657542D1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136" y="8638857"/>
            <a:ext cx="2271395" cy="770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CBEDC68E-5560-4B12-8ACC-124F440159F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767" y="8530906"/>
            <a:ext cx="2094865" cy="986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5373C71-9A1C-4C1C-9CEC-5CB1AEAFD3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0" y="8613031"/>
            <a:ext cx="2271395" cy="770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277A2DAF-3FFD-4346-A1EF-BD74325C2C0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531" y="8505080"/>
            <a:ext cx="2094865" cy="986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737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8112" y="264096"/>
            <a:ext cx="813690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/>
              <a:t>CANVAS de la curva de valor (estrategia </a:t>
            </a:r>
            <a:r>
              <a:rPr lang="es-ES" b="1"/>
              <a:t>océanos azules)</a:t>
            </a:r>
            <a:endParaRPr lang="es-ES" b="1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865636"/>
              </p:ext>
            </p:extLst>
          </p:nvPr>
        </p:nvGraphicFramePr>
        <p:xfrm>
          <a:off x="568155" y="840160"/>
          <a:ext cx="11953321" cy="734481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91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3298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5915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10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>
                          <a:effectLst/>
                        </a:rPr>
                        <a:t> </a:t>
                      </a:r>
                      <a:endParaRPr lang="es-ES" sz="16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15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9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Muy alto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42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8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42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7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Alto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42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6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15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5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Medio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42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4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342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3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Bajo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342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2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915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1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Muy bajo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658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0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6147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 err="1">
                          <a:effectLst/>
                        </a:rPr>
                        <a:t>Value</a:t>
                      </a:r>
                      <a:r>
                        <a:rPr lang="es-ES" sz="1600" b="1" u="none" strike="noStrike" dirty="0">
                          <a:effectLst/>
                        </a:rPr>
                        <a:t> </a:t>
                      </a:r>
                      <a:r>
                        <a:rPr lang="es-ES" sz="1600" b="1" u="none" strike="noStrike" dirty="0" err="1">
                          <a:effectLst/>
                        </a:rPr>
                        <a:t>Factors</a:t>
                      </a:r>
                      <a:endParaRPr lang="es-ES" sz="16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s-ES" sz="1600" u="none" strike="noStrike" dirty="0">
                          <a:effectLst/>
                        </a:rPr>
                        <a:t> 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916288AC-0021-47D2-972F-5DE57D744FE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00" y="8613031"/>
            <a:ext cx="2271395" cy="770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88CAFDED-853A-42A4-B7E1-2EF204FA706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531" y="8505080"/>
            <a:ext cx="2094865" cy="9861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32156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44</Words>
  <Application>Microsoft Office PowerPoint</Application>
  <PresentationFormat>Papel A3 (297 x 420 mm)</PresentationFormat>
  <Paragraphs>187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JSG. Segundo Gallardo</dc:creator>
  <cp:lastModifiedBy>Julio Segundo Gallardo</cp:lastModifiedBy>
  <cp:revision>9</cp:revision>
  <cp:lastPrinted>2017-06-16T09:20:51Z</cp:lastPrinted>
  <dcterms:created xsi:type="dcterms:W3CDTF">2016-03-14T14:51:06Z</dcterms:created>
  <dcterms:modified xsi:type="dcterms:W3CDTF">2020-01-22T10:02:32Z</dcterms:modified>
</cp:coreProperties>
</file>